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 u="sng"/>
              <a:t>MARATON PSANÍ DOPISŮ 2024 NA GA - 243 DOPISŮ</a:t>
            </a:r>
            <a:endParaRPr b="1" u="sng"/>
          </a:p>
        </p:txBody>
      </p:sp>
      <p:sp>
        <p:nvSpPr>
          <p:cNvPr id="55" name="Google Shape;55;p13"/>
          <p:cNvSpPr txBox="1"/>
          <p:nvPr>
            <p:ph idx="1" type="body"/>
          </p:nvPr>
        </p:nvSpPr>
        <p:spPr>
          <a:xfrm>
            <a:off x="311700" y="1152475"/>
            <a:ext cx="50415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1300">
                <a:solidFill>
                  <a:srgbClr val="222222"/>
                </a:solidFill>
                <a:highlight>
                  <a:srgbClr val="FFFFFF"/>
                </a:highlight>
              </a:rPr>
              <a:t>Děkujeme za</a:t>
            </a:r>
            <a:r>
              <a:rPr b="1" lang="cs" sz="1200">
                <a:solidFill>
                  <a:srgbClr val="222222"/>
                </a:solidFill>
                <a:highlight>
                  <a:srgbClr val="FFFFFF"/>
                </a:highlight>
              </a:rPr>
              <a:t> pomoc a zapojení se do  Maratonu psaní dopisů. Díky Vám z GA se napsalo celkem </a:t>
            </a:r>
            <a:r>
              <a:rPr b="1" lang="cs" sz="1300" u="sng">
                <a:solidFill>
                  <a:srgbClr val="222222"/>
                </a:solidFill>
                <a:highlight>
                  <a:srgbClr val="FFFFFF"/>
                </a:highlight>
              </a:rPr>
              <a:t>243 dopisů</a:t>
            </a:r>
            <a:r>
              <a:rPr b="1" lang="cs" sz="1200">
                <a:solidFill>
                  <a:srgbClr val="222222"/>
                </a:solidFill>
                <a:highlight>
                  <a:srgbClr val="FFFFFF"/>
                </a:highlight>
              </a:rPr>
              <a:t>, což je nejvíc od doby, kdy tuto akci na škole pořádáme.</a:t>
            </a:r>
            <a:endParaRPr b="1" sz="12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cs" sz="1900" u="sng">
                <a:solidFill>
                  <a:srgbClr val="22222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Ať žijí lidská práva   </a:t>
            </a:r>
            <a:endParaRPr b="1" sz="1900" u="sng">
              <a:solidFill>
                <a:srgbClr val="222222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cs" sz="1100">
                <a:solidFill>
                  <a:srgbClr val="222222"/>
                </a:solidFill>
                <a:highlight>
                  <a:srgbClr val="FFFFFF"/>
                </a:highlight>
              </a:rPr>
              <a:t>Jan, Markéta, Majda a Zdenka ze 3. A</a:t>
            </a:r>
            <a:endParaRPr b="1" sz="1100">
              <a:solidFill>
                <a:srgbClr val="222222"/>
              </a:solidFill>
              <a:highlight>
                <a:srgbClr val="FFFFFF"/>
              </a:highlight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32700" y="1017725"/>
            <a:ext cx="2769800" cy="3917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699" y="3315925"/>
            <a:ext cx="2427776" cy="1619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